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97" r:id="rId3"/>
    <p:sldId id="295" r:id="rId4"/>
    <p:sldId id="294" r:id="rId5"/>
    <p:sldId id="298" r:id="rId6"/>
    <p:sldId id="299" r:id="rId7"/>
    <p:sldId id="300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24/04/2014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74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24/04/2014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3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24/04/2014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4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24/04/2014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83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24/04/2014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47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24/04/2014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62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24/04/2014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55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24/04/2014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03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24/04/2014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17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24/04/2014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70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24/04/2014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25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4DAE8-B7AC-42FB-AE3E-F9668C43844E}" type="datetimeFigureOut">
              <a:rPr lang="pt-BR" smtClean="0"/>
              <a:t>24/04/2014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160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RECURSO ESPECIAL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RECURSO QUE DEVOLVE </a:t>
            </a:r>
            <a:r>
              <a:rPr lang="pt-BR" smtClean="0"/>
              <a:t>AO SUPERIOR TRIBUNAL DE JUSTIÇA </a:t>
            </a:r>
            <a:r>
              <a:rPr lang="pt-BR" dirty="0" smtClean="0"/>
              <a:t>O CONHECIMENTO DE QUESTÃO FEDERAL DE NATUREZA INFRACONSTITUCIONAL.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706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RECURSO ESPECIAL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C.F., Art</a:t>
            </a:r>
            <a:r>
              <a:rPr lang="pt-BR" dirty="0"/>
              <a:t>. 105. Compete ao Superior Tribunal de Justiça</a:t>
            </a:r>
            <a:r>
              <a:rPr lang="pt-BR" dirty="0" smtClean="0"/>
              <a:t>:</a:t>
            </a:r>
          </a:p>
          <a:p>
            <a:endParaRPr lang="pt-BR" dirty="0" smtClean="0"/>
          </a:p>
          <a:p>
            <a:pPr algn="just"/>
            <a:r>
              <a:rPr lang="pt-BR" dirty="0"/>
              <a:t>I</a:t>
            </a:r>
            <a:r>
              <a:rPr lang="pt-BR" dirty="0" smtClean="0"/>
              <a:t>II </a:t>
            </a:r>
            <a:r>
              <a:rPr lang="pt-BR" dirty="0"/>
              <a:t>- julgar, em recurso especial, </a:t>
            </a:r>
            <a:r>
              <a:rPr lang="pt-BR" b="1" u="sng" dirty="0"/>
              <a:t>as causas decididas, em única ou última instância</a:t>
            </a:r>
            <a:r>
              <a:rPr lang="pt-BR" dirty="0"/>
              <a:t>, pelos Tribunais Regionais Federais ou pelos tribunais dos Estados, do Distrito Federal e Territórios, quando a decisão recorrida: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7963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RECURSO ESPECIAL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</a:t>
            </a:r>
            <a:r>
              <a:rPr lang="pt-BR" dirty="0"/>
              <a:t>) contrariar tratado ou lei federal, ou negar-lhes vigência;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b</a:t>
            </a:r>
            <a:r>
              <a:rPr lang="pt-BR" dirty="0"/>
              <a:t>) julgar válido ato de governo local contestado em face de lei federal; 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c</a:t>
            </a:r>
            <a:r>
              <a:rPr lang="pt-BR" dirty="0"/>
              <a:t>) der a lei federal interpretação divergente da que lhe haja atribuído outro tribunal.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02777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RECURSO ESPECIAL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dirty="0" smtClean="0"/>
              <a:t>PRAZO: 15 DIAS INTERPOSIÇÃO  + RAZÕES (ARTIGO 26, LEI 8038/90)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ENDEREÇAMENTO: PRESIDENTE TRIBUNAL </a:t>
            </a:r>
            <a:r>
              <a:rPr lang="pt-BR" i="1" dirty="0" smtClean="0"/>
              <a:t>A QUO</a:t>
            </a:r>
          </a:p>
          <a:p>
            <a:pPr algn="just"/>
            <a:endParaRPr lang="pt-BR" i="1" dirty="0"/>
          </a:p>
          <a:p>
            <a:pPr algn="just"/>
            <a:r>
              <a:rPr lang="pt-BR" dirty="0" smtClean="0"/>
              <a:t>CONTRARRAZÕES – </a:t>
            </a:r>
            <a:r>
              <a:rPr lang="pt-BR" dirty="0"/>
              <a:t>15 DIAS (</a:t>
            </a:r>
            <a:r>
              <a:rPr lang="pt-BR" dirty="0" smtClean="0"/>
              <a:t>ARTIGO </a:t>
            </a:r>
            <a:r>
              <a:rPr lang="pt-BR" dirty="0"/>
              <a:t>27, </a:t>
            </a:r>
            <a:r>
              <a:rPr lang="pt-BR" i="1" dirty="0" smtClean="0"/>
              <a:t>CAPUT</a:t>
            </a:r>
            <a:r>
              <a:rPr lang="pt-BR" dirty="0" smtClean="0"/>
              <a:t>, </a:t>
            </a:r>
            <a:r>
              <a:rPr lang="pt-BR" dirty="0"/>
              <a:t>LEI 8038/90)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JUÍZO DE ADMISSIBILIDADE – 5 DIAS </a:t>
            </a:r>
            <a:r>
              <a:rPr lang="pt-BR" dirty="0"/>
              <a:t>(ARTIGO </a:t>
            </a:r>
            <a:r>
              <a:rPr lang="pt-BR" dirty="0" smtClean="0"/>
              <a:t>27, § 1º, LEI </a:t>
            </a:r>
            <a:r>
              <a:rPr lang="pt-BR" dirty="0"/>
              <a:t>8038/90)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7305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RECURSO ESPECIAL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ADMITIDO – ENVIA-SE AO STJ.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DISTRIBUIÇÃO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ENVIO À PROCURADORIA GERAL DA REPÚBLICA.</a:t>
            </a:r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VOLTA AO RELATOR, E ESSE PEDE DIA.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1891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RECURSO ESPECIAL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SE PRESIDENTE DO TRIBUNAL RECORRIDO NEGAR SEGUIMENTO, ESSA DECISÃO PODERÁ </a:t>
            </a:r>
            <a:r>
              <a:rPr lang="pt-BR" smtClean="0"/>
              <a:t>SER </a:t>
            </a:r>
            <a:r>
              <a:rPr lang="pt-BR" smtClean="0"/>
              <a:t>DESAFIADA </a:t>
            </a:r>
            <a:r>
              <a:rPr lang="pt-BR" dirty="0" smtClean="0"/>
              <a:t>POR AGRAVO (NOS PRÓPRIOS AUTOS, LEI 12.322/10), A SER INTERPOSTO NO PRAZO DE 5 DIAS (ARTIGO 28, DA LEI 8038/90).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2098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RECURSO ESPECIAL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EFEITO DEVOLUTIVO: </a:t>
            </a:r>
            <a:r>
              <a:rPr lang="pt-BR" dirty="0"/>
              <a:t>ARTIGO 27, § 2</a:t>
            </a:r>
            <a:r>
              <a:rPr lang="pt-BR" dirty="0" smtClean="0"/>
              <a:t>º</a:t>
            </a:r>
            <a:r>
              <a:rPr lang="pt-BR" dirty="0"/>
              <a:t>, LEI </a:t>
            </a:r>
            <a:r>
              <a:rPr lang="pt-BR" dirty="0" smtClean="0"/>
              <a:t>8038/90.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PRINCÍPIO DA NÃO CULPABILIDADE – EFEITO SUSPENSIVO.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81743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2323</TotalTime>
  <Words>257</Words>
  <Application>Microsoft Office PowerPoint</Application>
  <PresentationFormat>Apresentação na tela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RECURSO ESPECIAL</vt:lpstr>
      <vt:lpstr>RECURSO ESPECIAL</vt:lpstr>
      <vt:lpstr>RECURSO ESPECIAL</vt:lpstr>
      <vt:lpstr>RECURSO ESPECIAL</vt:lpstr>
      <vt:lpstr>RECURSO ESPECIAL</vt:lpstr>
      <vt:lpstr>RECURSO ESPECIAL</vt:lpstr>
      <vt:lpstr>RECURSO ESPECIAL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PROCESSUAL PENAL I</dc:title>
  <dc:creator>PauloBraga</dc:creator>
  <cp:lastModifiedBy>Paulo Braga</cp:lastModifiedBy>
  <cp:revision>251</cp:revision>
  <dcterms:created xsi:type="dcterms:W3CDTF">2011-11-03T21:25:24Z</dcterms:created>
  <dcterms:modified xsi:type="dcterms:W3CDTF">2014-04-24T23:04:41Z</dcterms:modified>
</cp:coreProperties>
</file>